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390505A1-9E16-1715-3261-817D3792FEFC}"/>
              </a:ext>
            </a:extLst>
          </p:cNvPr>
          <p:cNvCxnSpPr>
            <a:cxnSpLocks/>
          </p:cNvCxnSpPr>
          <p:nvPr/>
        </p:nvCxnSpPr>
        <p:spPr>
          <a:xfrm>
            <a:off x="4601497" y="2032211"/>
            <a:ext cx="0" cy="36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9FD69625-067D-2EAF-428C-5C6707444A02}"/>
              </a:ext>
            </a:extLst>
          </p:cNvPr>
          <p:cNvCxnSpPr>
            <a:cxnSpLocks/>
          </p:cNvCxnSpPr>
          <p:nvPr/>
        </p:nvCxnSpPr>
        <p:spPr>
          <a:xfrm>
            <a:off x="2354826" y="2696005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D30DB2FC-A581-FF5A-A01E-5631C88167C2}"/>
              </a:ext>
            </a:extLst>
          </p:cNvPr>
          <p:cNvCxnSpPr>
            <a:cxnSpLocks/>
          </p:cNvCxnSpPr>
          <p:nvPr/>
        </p:nvCxnSpPr>
        <p:spPr>
          <a:xfrm>
            <a:off x="2507226" y="3826715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xmlns="" id="{731E71B8-1B86-EE88-79C6-B68D8EC3F9BF}"/>
              </a:ext>
            </a:extLst>
          </p:cNvPr>
          <p:cNvCxnSpPr>
            <a:cxnSpLocks/>
          </p:cNvCxnSpPr>
          <p:nvPr/>
        </p:nvCxnSpPr>
        <p:spPr>
          <a:xfrm>
            <a:off x="2482645" y="4967257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71" y="358645"/>
            <a:ext cx="8229600" cy="1143000"/>
          </a:xfrm>
        </p:spPr>
        <p:txBody>
          <a:bodyPr>
            <a:normAutofit/>
          </a:bodyPr>
          <a:lstStyle/>
          <a:p>
            <a:r>
              <a:rPr sz="2000" dirty="0"/>
              <a:t>Instituto Estatal de </a:t>
            </a:r>
            <a:r>
              <a:rPr sz="2000" dirty="0" err="1" smtClean="0"/>
              <a:t>Defensor</a:t>
            </a:r>
            <a:r>
              <a:rPr lang="es-ES" sz="2000" dirty="0" smtClean="0"/>
              <a:t>í</a:t>
            </a:r>
            <a:r>
              <a:rPr sz="2000" dirty="0" smtClean="0"/>
              <a:t>a </a:t>
            </a:r>
            <a:r>
              <a:rPr sz="2000" dirty="0"/>
              <a:t>Publica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46206" y="1213811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Solis Vega Marcos Ezequiel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Director(a)</a:t>
            </a:r>
            <a:br>
              <a:rPr sz="1200" dirty="0"/>
            </a:br>
            <a:r>
              <a:rPr sz="1200" dirty="0"/>
              <a:t>TCA0250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8812" y="225817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Lopez Peña Hugo Fabrizio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Subdirector(a)</a:t>
            </a:r>
            <a:br>
              <a:rPr sz="1200" dirty="0"/>
            </a:br>
            <a:r>
              <a:rPr sz="1200" dirty="0"/>
              <a:t>TID0201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46206" y="225817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Pacheco Pargas Erika Del Rocio</a:t>
            </a:r>
            <a:r>
              <a:rPr sz="1200"/>
              <a:t/>
            </a:r>
            <a:br>
              <a:rPr sz="1200"/>
            </a:br>
            <a:r>
              <a:rPr sz="1200"/>
              <a:t>Subdirector(a)</a:t>
            </a:r>
            <a:br>
              <a:rPr sz="1200"/>
            </a:br>
            <a:r>
              <a:rPr sz="1200"/>
              <a:t>TID0201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225817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Teniente Martinez Aide Carolina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Subdirector(a)</a:t>
            </a:r>
            <a:br>
              <a:rPr sz="1200" dirty="0"/>
            </a:br>
            <a:r>
              <a:rPr sz="1200" dirty="0"/>
              <a:t>TID0201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2425" y="3292714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Rangel Gonzalez Uriel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Coordinador</a:t>
            </a:r>
            <a:r>
              <a:rPr sz="1200" dirty="0"/>
              <a:t>(a) De </a:t>
            </a:r>
            <a:r>
              <a:rPr sz="1200" dirty="0" err="1"/>
              <a:t>Comunicación</a:t>
            </a:r>
            <a:r>
              <a:rPr sz="1200" dirty="0"/>
              <a:t> Social</a:t>
            </a:r>
            <a:br>
              <a:rPr sz="1200" dirty="0"/>
            </a:br>
            <a:r>
              <a:rPr sz="1200" dirty="0"/>
              <a:t>TID0702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330254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Vega Vazquez Tiburcio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Coordinador</a:t>
            </a:r>
            <a:r>
              <a:rPr sz="1200" dirty="0"/>
              <a:t>(a) Desarrollo </a:t>
            </a:r>
            <a:r>
              <a:rPr sz="1200" dirty="0" err="1"/>
              <a:t>Institucional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TCA0806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02425" y="4472588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Ramirez Rodriguez Sonia Vanessa</a:t>
            </a:r>
            <a:r>
              <a:rPr sz="1200"/>
              <a:t/>
            </a:r>
            <a:br>
              <a:rPr sz="1200"/>
            </a:br>
            <a:r>
              <a:rPr sz="1200"/>
              <a:t>Coordinador(a) De Calidad</a:t>
            </a:r>
            <a:br>
              <a:rPr sz="1200"/>
            </a:br>
            <a:r>
              <a:rPr sz="1200"/>
              <a:t>TID0701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4400" y="4472589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Santiago Rodriguez Lucia del Carmen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Coordinador</a:t>
            </a:r>
            <a:r>
              <a:rPr sz="1200" dirty="0"/>
              <a:t>(a) De </a:t>
            </a:r>
            <a:r>
              <a:rPr sz="1200" dirty="0" err="1"/>
              <a:t>Estadistica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TID0701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65870" y="5627255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Natividad Beltran Del Rio Margarita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AEA5762-E3CD-EBB2-F616-ECEEBA5AD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>
            <a:extLst>
              <a:ext uri="{FF2B5EF4-FFF2-40B4-BE49-F238E27FC236}">
                <a16:creationId xmlns:a16="http://schemas.microsoft.com/office/drawing/2014/main" xmlns="" id="{D1563E74-56E0-407C-2508-3A81C5072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xmlns="" id="{39A250F8-CD14-2E5C-2998-881443456102}"/>
              </a:ext>
            </a:extLst>
          </p:cNvPr>
          <p:cNvCxnSpPr>
            <a:cxnSpLocks/>
          </p:cNvCxnSpPr>
          <p:nvPr/>
        </p:nvCxnSpPr>
        <p:spPr>
          <a:xfrm>
            <a:off x="2241755" y="2607514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xmlns="" id="{19DD745D-8BA0-9CCB-B423-0940215D5681}"/>
              </a:ext>
            </a:extLst>
          </p:cNvPr>
          <p:cNvCxnSpPr>
            <a:cxnSpLocks/>
          </p:cNvCxnSpPr>
          <p:nvPr/>
        </p:nvCxnSpPr>
        <p:spPr>
          <a:xfrm>
            <a:off x="2241755" y="3659567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TextBox 11"/>
          <p:cNvSpPr txBox="1"/>
          <p:nvPr/>
        </p:nvSpPr>
        <p:spPr>
          <a:xfrm>
            <a:off x="1061884" y="220242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Arellano Cardona Julieta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22" name="TextBox 12"/>
          <p:cNvSpPr txBox="1"/>
          <p:nvPr/>
        </p:nvSpPr>
        <p:spPr>
          <a:xfrm>
            <a:off x="3510116" y="220242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Rodarte Acuña Maria de Jesus</a:t>
            </a:r>
            <a:r>
              <a:rPr sz="1200"/>
              <a:t/>
            </a:r>
            <a:br>
              <a:rPr sz="1200"/>
            </a:br>
            <a:r>
              <a:rPr sz="1200"/>
              <a:t>Asesor Juridico Civil Y Familiar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23" name="TextBox 13"/>
          <p:cNvSpPr txBox="1"/>
          <p:nvPr/>
        </p:nvSpPr>
        <p:spPr>
          <a:xfrm>
            <a:off x="5958348" y="220242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Almaguer Aguirre Pamela Sarahi</a:t>
            </a:r>
            <a:r>
              <a:rPr sz="1200"/>
              <a:t/>
            </a:r>
            <a:br>
              <a:rPr sz="1200"/>
            </a:br>
            <a:r>
              <a:rPr sz="1200"/>
              <a:t>Asesor Juridico Civil Y Familiar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24" name="TextBox 14"/>
          <p:cNvSpPr txBox="1"/>
          <p:nvPr/>
        </p:nvSpPr>
        <p:spPr>
          <a:xfrm>
            <a:off x="1061884" y="325086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Ibarra Diaz Laura Patricia</a:t>
            </a:r>
            <a:r>
              <a:rPr sz="1200"/>
              <a:t/>
            </a:r>
            <a:br>
              <a:rPr sz="1200"/>
            </a:br>
            <a:r>
              <a:rPr sz="1200"/>
              <a:t>Asesor Juridico Civil Y Familiar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25" name="TextBox 15"/>
          <p:cNvSpPr txBox="1"/>
          <p:nvPr/>
        </p:nvSpPr>
        <p:spPr>
          <a:xfrm>
            <a:off x="3510116" y="325086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Ledezma Rodriguez Erika Yazmin</a:t>
            </a:r>
            <a:r>
              <a:rPr sz="1200"/>
              <a:t/>
            </a:r>
            <a:br>
              <a:rPr sz="1200"/>
            </a:br>
            <a:r>
              <a:rPr sz="1200"/>
              <a:t>Asesor Juridico Civil Y Familiar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26" name="TextBox 16"/>
          <p:cNvSpPr txBox="1"/>
          <p:nvPr/>
        </p:nvSpPr>
        <p:spPr>
          <a:xfrm>
            <a:off x="5958348" y="325086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Velazquez Aguilar Cynthia Elizabeth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</p:spTree>
    <p:extLst>
      <p:ext uri="{BB962C8B-B14F-4D97-AF65-F5344CB8AC3E}">
        <p14:creationId xmlns:p14="http://schemas.microsoft.com/office/powerpoint/2010/main" val="98309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CD474216-6C6C-78D7-78B8-75B44C233835}"/>
              </a:ext>
            </a:extLst>
          </p:cNvPr>
          <p:cNvCxnSpPr>
            <a:cxnSpLocks/>
          </p:cNvCxnSpPr>
          <p:nvPr/>
        </p:nvCxnSpPr>
        <p:spPr>
          <a:xfrm>
            <a:off x="2654710" y="2401037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2581C3A5-474C-2BBC-94E9-7893B3B19F95}"/>
              </a:ext>
            </a:extLst>
          </p:cNvPr>
          <p:cNvCxnSpPr>
            <a:cxnSpLocks/>
          </p:cNvCxnSpPr>
          <p:nvPr/>
        </p:nvCxnSpPr>
        <p:spPr>
          <a:xfrm>
            <a:off x="2654710" y="34290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912058E8-C845-79AF-6954-12B8AF4BD368}"/>
              </a:ext>
            </a:extLst>
          </p:cNvPr>
          <p:cNvCxnSpPr>
            <a:cxnSpLocks/>
          </p:cNvCxnSpPr>
          <p:nvPr/>
        </p:nvCxnSpPr>
        <p:spPr>
          <a:xfrm>
            <a:off x="2654710" y="4495309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17638" y="1971764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Hernandez Garcia Maria Fernanda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31457" y="1971764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Salas Balderas Georgina</a:t>
            </a:r>
            <a:r>
              <a:rPr sz="1200"/>
              <a:t/>
            </a:r>
            <a:br>
              <a:rPr sz="1200"/>
            </a:br>
            <a:r>
              <a:rPr sz="1200"/>
              <a:t>Asesor Juridico Civil Y Familiar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45276" y="1971764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Niño Garza Leticia Cristina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638" y="3043282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Muñoz Ramirez Sofia Elizabeth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6544" y="3043678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Del Bosque Solis Margarita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45276" y="3043678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Tobias Bernal Ehecatl Rafael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17638" y="4119644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Saucedo Olivo Alexis Guadalupe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6544" y="4119644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Hernandez Fuentes Yaneth Alejandra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45276" y="4119644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Morin Herrera Monica Lorena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356F065-E99A-651E-A3F5-85726029F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>
            <a:extLst>
              <a:ext uri="{FF2B5EF4-FFF2-40B4-BE49-F238E27FC236}">
                <a16:creationId xmlns:a16="http://schemas.microsoft.com/office/drawing/2014/main" xmlns="" id="{90A3AFD7-E906-3A7F-A80E-9A8EA95F7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xmlns="" id="{D6113A5D-3B44-B9CF-83DB-8222A6E7B1B9}"/>
              </a:ext>
            </a:extLst>
          </p:cNvPr>
          <p:cNvCxnSpPr>
            <a:cxnSpLocks/>
          </p:cNvCxnSpPr>
          <p:nvPr/>
        </p:nvCxnSpPr>
        <p:spPr>
          <a:xfrm>
            <a:off x="2271252" y="2509192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xmlns="" id="{68F7097F-EA4C-A751-82AD-F31A88C26F25}"/>
              </a:ext>
            </a:extLst>
          </p:cNvPr>
          <p:cNvCxnSpPr>
            <a:cxnSpLocks/>
          </p:cNvCxnSpPr>
          <p:nvPr/>
        </p:nvCxnSpPr>
        <p:spPr>
          <a:xfrm>
            <a:off x="2349910" y="3639902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TextBox 11"/>
          <p:cNvSpPr txBox="1"/>
          <p:nvPr/>
        </p:nvSpPr>
        <p:spPr>
          <a:xfrm>
            <a:off x="968475" y="21041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Flores Carrillo Cynthia Del Carmen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22" name="TextBox 12"/>
          <p:cNvSpPr txBox="1"/>
          <p:nvPr/>
        </p:nvSpPr>
        <p:spPr>
          <a:xfrm>
            <a:off x="3382295" y="21041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Sifuentes Pacheco Damaris</a:t>
            </a:r>
            <a:r>
              <a:rPr sz="1200"/>
              <a:t/>
            </a:r>
            <a:br>
              <a:rPr sz="1200"/>
            </a:br>
            <a:r>
              <a:rPr sz="1200"/>
              <a:t>Asesor Juridico Civil Y Familiar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23" name="TextBox 13"/>
          <p:cNvSpPr txBox="1"/>
          <p:nvPr/>
        </p:nvSpPr>
        <p:spPr>
          <a:xfrm>
            <a:off x="5796115" y="21041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Torre </a:t>
            </a:r>
            <a:r>
              <a:rPr sz="1200" b="1" dirty="0" err="1"/>
              <a:t>Nakasima</a:t>
            </a:r>
            <a:r>
              <a:rPr sz="1200" b="1" dirty="0"/>
              <a:t> Esmeralda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24" name="TextBox 14"/>
          <p:cNvSpPr txBox="1"/>
          <p:nvPr/>
        </p:nvSpPr>
        <p:spPr>
          <a:xfrm>
            <a:off x="968475" y="3239729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Ramirez Juarez Perla Judit Guadalupe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25" name="TextBox 15"/>
          <p:cNvSpPr txBox="1"/>
          <p:nvPr/>
        </p:nvSpPr>
        <p:spPr>
          <a:xfrm>
            <a:off x="3382295" y="323481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Torres Reyes Maria Del Rosario</a:t>
            </a:r>
            <a:r>
              <a:rPr sz="1200"/>
              <a:t/>
            </a:r>
            <a:br>
              <a:rPr sz="1200"/>
            </a:br>
            <a:r>
              <a:rPr sz="1200"/>
              <a:t>Auxiliar Juridico Civil Y Familiar</a:t>
            </a:r>
            <a:br>
              <a:rPr sz="1200"/>
            </a:br>
            <a:r>
              <a:rPr sz="1200"/>
              <a:t>SO14</a:t>
            </a:r>
          </a:p>
        </p:txBody>
      </p:sp>
      <p:sp>
        <p:nvSpPr>
          <p:cNvPr id="26" name="TextBox 16"/>
          <p:cNvSpPr txBox="1"/>
          <p:nvPr/>
        </p:nvSpPr>
        <p:spPr>
          <a:xfrm>
            <a:off x="5796115" y="3227439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Gutierrez Alvarado </a:t>
            </a:r>
            <a:r>
              <a:rPr sz="1200" b="1" dirty="0" err="1"/>
              <a:t>Sugeiry</a:t>
            </a:r>
            <a:r>
              <a:rPr sz="1200" b="1" dirty="0"/>
              <a:t> Itzel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Juridico</a:t>
            </a:r>
            <a:r>
              <a:rPr sz="1200" dirty="0"/>
              <a:t> Civil Y Familiar</a:t>
            </a:r>
            <a:br>
              <a:rPr sz="1200" dirty="0"/>
            </a:br>
            <a:r>
              <a:rPr sz="1200" dirty="0"/>
              <a:t>SO08</a:t>
            </a:r>
          </a:p>
        </p:txBody>
      </p:sp>
    </p:spTree>
    <p:extLst>
      <p:ext uri="{BB962C8B-B14F-4D97-AF65-F5344CB8AC3E}">
        <p14:creationId xmlns:p14="http://schemas.microsoft.com/office/powerpoint/2010/main" val="1389854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6D2CB614-79FE-FE38-CBCB-ACBFFEDB32AF}"/>
              </a:ext>
            </a:extLst>
          </p:cNvPr>
          <p:cNvCxnSpPr>
            <a:cxnSpLocks/>
          </p:cNvCxnSpPr>
          <p:nvPr/>
        </p:nvCxnSpPr>
        <p:spPr>
          <a:xfrm>
            <a:off x="2104103" y="2292883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xmlns="" id="{29E575E2-FD64-44AC-357E-35C662A8E79B}"/>
              </a:ext>
            </a:extLst>
          </p:cNvPr>
          <p:cNvCxnSpPr>
            <a:cxnSpLocks/>
          </p:cNvCxnSpPr>
          <p:nvPr/>
        </p:nvCxnSpPr>
        <p:spPr>
          <a:xfrm>
            <a:off x="2546555" y="3698895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xmlns="" id="{EA7640F9-137C-DC0D-7E9C-6C3E32B2CC83}"/>
              </a:ext>
            </a:extLst>
          </p:cNvPr>
          <p:cNvCxnSpPr>
            <a:cxnSpLocks/>
          </p:cNvCxnSpPr>
          <p:nvPr/>
        </p:nvCxnSpPr>
        <p:spPr>
          <a:xfrm>
            <a:off x="2622755" y="5036083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66024" y="19122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Rodriguez Linares Ana Lucia</a:t>
            </a:r>
            <a:r>
              <a:rPr sz="1200"/>
              <a:t/>
            </a:r>
            <a:br>
              <a:rPr sz="1200"/>
            </a:br>
            <a:r>
              <a:rPr sz="1200"/>
              <a:t>Auxiliar Juridico Civil Y Familiar</a:t>
            </a:r>
            <a:br>
              <a:rPr sz="1200"/>
            </a:br>
            <a:r>
              <a:rPr sz="1200"/>
              <a:t>TCA2102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0" y="19122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Gutierrez Sanchez Cecilia</a:t>
            </a:r>
            <a:r>
              <a:rPr sz="1200"/>
              <a:t/>
            </a:r>
            <a:br>
              <a:rPr sz="1200"/>
            </a:br>
            <a:r>
              <a:rPr sz="1200"/>
              <a:t>Asesor Juridico Administrativo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91976" y="19122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Alvarado Salas Jose Homero</a:t>
            </a:r>
            <a:r>
              <a:rPr sz="1200"/>
              <a:t/>
            </a:r>
            <a:br>
              <a:rPr sz="1200"/>
            </a:br>
            <a:r>
              <a:rPr sz="1200"/>
              <a:t>Asesor Juridico Administrativo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6024" y="32838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Lopez Gaona Luis Fernando</a:t>
            </a:r>
            <a:r>
              <a:rPr sz="1200"/>
              <a:t/>
            </a:r>
            <a:br>
              <a:rPr sz="1200"/>
            </a:br>
            <a:r>
              <a:rPr sz="1200"/>
              <a:t>Asesor Juridico Administrativo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32838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Lopez Flores Liliana Lizeth</a:t>
            </a:r>
            <a:r>
              <a:rPr sz="1200"/>
              <a:t/>
            </a:r>
            <a:br>
              <a:rPr sz="1200"/>
            </a:br>
            <a:r>
              <a:rPr sz="1200"/>
              <a:t>Asesor Juridico Administrativo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91976" y="32838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Ojinaga Barron Irma Isela</a:t>
            </a:r>
            <a:r>
              <a:rPr sz="1200"/>
              <a:t/>
            </a:r>
            <a:br>
              <a:rPr sz="1200"/>
            </a:br>
            <a:r>
              <a:rPr sz="1200"/>
              <a:t>Asesor Juridico Administrativo</a:t>
            </a:r>
            <a:br>
              <a:rPr sz="1200"/>
            </a:br>
            <a:r>
              <a:rPr sz="1200"/>
              <a:t>TID0601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6024" y="46554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Gonzalez Villasana Juan Luis</a:t>
            </a:r>
            <a:r>
              <a:rPr sz="1200"/>
              <a:t/>
            </a:r>
            <a:br>
              <a:rPr sz="1200"/>
            </a:br>
            <a:r>
              <a:rPr sz="1200"/>
              <a:t>Asesor Juridico Administrativo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9000" y="46554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Mena Nuñez Claudio</a:t>
            </a:r>
            <a:r>
              <a:rPr sz="1200"/>
              <a:t/>
            </a:r>
            <a:br>
              <a:rPr sz="1200"/>
            </a:br>
            <a:r>
              <a:rPr sz="1200"/>
              <a:t>Asesor Juridico Administrativo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91976" y="465540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Campos Amaya Ana Luisa</a:t>
            </a:r>
            <a:r>
              <a:rPr sz="1200"/>
              <a:t/>
            </a:r>
            <a:br>
              <a:rPr sz="1200"/>
            </a:br>
            <a:r>
              <a:rPr sz="1200"/>
              <a:t>Auxiliar Juridico Administrativo</a:t>
            </a:r>
            <a:br>
              <a:rPr sz="1200"/>
            </a:br>
            <a:r>
              <a:rPr sz="1200"/>
              <a:t>SO08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3C4EE5F-5312-103A-DEEB-A3C64E494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>
            <a:extLst>
              <a:ext uri="{FF2B5EF4-FFF2-40B4-BE49-F238E27FC236}">
                <a16:creationId xmlns:a16="http://schemas.microsoft.com/office/drawing/2014/main" xmlns="" id="{5187FBAD-52BF-630B-163D-013274DDB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xmlns="" id="{63C0E817-0B02-9E19-2476-F9CE557CE78F}"/>
              </a:ext>
            </a:extLst>
          </p:cNvPr>
          <p:cNvCxnSpPr>
            <a:cxnSpLocks/>
          </p:cNvCxnSpPr>
          <p:nvPr/>
        </p:nvCxnSpPr>
        <p:spPr>
          <a:xfrm>
            <a:off x="2354826" y="3207283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xmlns="" id="{48043FA4-5922-37CE-B99E-F89E5776F7DF}"/>
              </a:ext>
            </a:extLst>
          </p:cNvPr>
          <p:cNvCxnSpPr>
            <a:cxnSpLocks/>
          </p:cNvCxnSpPr>
          <p:nvPr/>
        </p:nvCxnSpPr>
        <p:spPr>
          <a:xfrm>
            <a:off x="2467897" y="4278999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TextBox 11"/>
          <p:cNvSpPr txBox="1"/>
          <p:nvPr/>
        </p:nvSpPr>
        <p:spPr>
          <a:xfrm>
            <a:off x="1025013" y="2767951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Estrada </a:t>
            </a:r>
            <a:r>
              <a:rPr sz="1200" b="1" dirty="0" err="1"/>
              <a:t>Rabiela</a:t>
            </a:r>
            <a:r>
              <a:rPr sz="1200" b="1" dirty="0"/>
              <a:t> Juan Humberto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Juridico</a:t>
            </a:r>
            <a:r>
              <a:rPr sz="1200" dirty="0"/>
              <a:t>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TCA2101</a:t>
            </a:r>
          </a:p>
        </p:txBody>
      </p:sp>
      <p:sp>
        <p:nvSpPr>
          <p:cNvPr id="22" name="TextBox 12"/>
          <p:cNvSpPr txBox="1"/>
          <p:nvPr/>
        </p:nvSpPr>
        <p:spPr>
          <a:xfrm>
            <a:off x="3429000" y="2767951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Martinez Contreras Jose Miguel</a:t>
            </a:r>
            <a:r>
              <a:rPr sz="1200"/>
              <a:t/>
            </a:r>
            <a:br>
              <a:rPr sz="1200"/>
            </a:br>
            <a:r>
              <a:rPr sz="1200"/>
              <a:t>Auxiliar Juridico Administrativo</a:t>
            </a:r>
            <a:br>
              <a:rPr sz="1200"/>
            </a:br>
            <a:r>
              <a:rPr sz="1200"/>
              <a:t>TCA2101</a:t>
            </a:r>
          </a:p>
        </p:txBody>
      </p:sp>
      <p:sp>
        <p:nvSpPr>
          <p:cNvPr id="23" name="TextBox 13"/>
          <p:cNvSpPr txBox="1"/>
          <p:nvPr/>
        </p:nvSpPr>
        <p:spPr>
          <a:xfrm>
            <a:off x="5832987" y="276795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Villasana Sanchez Jose Candor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Juridico</a:t>
            </a:r>
            <a:r>
              <a:rPr sz="1200" dirty="0"/>
              <a:t>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TCA2101</a:t>
            </a:r>
          </a:p>
        </p:txBody>
      </p:sp>
      <p:sp>
        <p:nvSpPr>
          <p:cNvPr id="24" name="TextBox 14"/>
          <p:cNvSpPr txBox="1"/>
          <p:nvPr/>
        </p:nvSpPr>
        <p:spPr>
          <a:xfrm>
            <a:off x="1025013" y="384449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Ramirez Niño Jesus Daniel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Juridico</a:t>
            </a:r>
            <a:r>
              <a:rPr sz="1200" dirty="0"/>
              <a:t>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TCA2101</a:t>
            </a:r>
          </a:p>
        </p:txBody>
      </p:sp>
      <p:sp>
        <p:nvSpPr>
          <p:cNvPr id="25" name="TextBox 15"/>
          <p:cNvSpPr txBox="1"/>
          <p:nvPr/>
        </p:nvSpPr>
        <p:spPr>
          <a:xfrm>
            <a:off x="3429000" y="384449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Charles Garcia Jesus Alejandro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Juridico</a:t>
            </a:r>
            <a:r>
              <a:rPr sz="1200" dirty="0"/>
              <a:t>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26" name="TextBox 16"/>
          <p:cNvSpPr txBox="1"/>
          <p:nvPr/>
        </p:nvSpPr>
        <p:spPr>
          <a:xfrm>
            <a:off x="5832987" y="384449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Maciel Mancillas Elvia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Trabajador</a:t>
            </a:r>
            <a:r>
              <a:rPr sz="1200" dirty="0"/>
              <a:t>(a) Social</a:t>
            </a:r>
            <a:br>
              <a:rPr sz="1200" dirty="0"/>
            </a:br>
            <a:r>
              <a:rPr sz="1200" dirty="0"/>
              <a:t>SO10</a:t>
            </a:r>
          </a:p>
        </p:txBody>
      </p:sp>
    </p:spTree>
    <p:extLst>
      <p:ext uri="{BB962C8B-B14F-4D97-AF65-F5344CB8AC3E}">
        <p14:creationId xmlns:p14="http://schemas.microsoft.com/office/powerpoint/2010/main" val="146027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CA89DC0A-F976-50A2-3C23-29F490FAA092}"/>
              </a:ext>
            </a:extLst>
          </p:cNvPr>
          <p:cNvCxnSpPr>
            <a:cxnSpLocks/>
          </p:cNvCxnSpPr>
          <p:nvPr/>
        </p:nvCxnSpPr>
        <p:spPr>
          <a:xfrm>
            <a:off x="2202424" y="2371541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xmlns="" id="{4ADB708F-44E4-0FA1-F8B9-96769448731A}"/>
              </a:ext>
            </a:extLst>
          </p:cNvPr>
          <p:cNvCxnSpPr>
            <a:cxnSpLocks/>
          </p:cNvCxnSpPr>
          <p:nvPr/>
        </p:nvCxnSpPr>
        <p:spPr>
          <a:xfrm>
            <a:off x="2605547" y="3575992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xmlns="" id="{38C43487-E53C-5C3C-89B3-005A851A3DDB}"/>
              </a:ext>
            </a:extLst>
          </p:cNvPr>
          <p:cNvCxnSpPr>
            <a:cxnSpLocks/>
          </p:cNvCxnSpPr>
          <p:nvPr/>
        </p:nvCxnSpPr>
        <p:spPr>
          <a:xfrm>
            <a:off x="2792359" y="4839438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52166" y="1970575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Duarte Calvillo Mayra Leticia</a:t>
            </a:r>
            <a:r>
              <a:rPr sz="1200"/>
              <a:t/>
            </a:r>
            <a:br>
              <a:rPr sz="1200"/>
            </a:br>
            <a:r>
              <a:rPr sz="1200"/>
              <a:t>Trabajador(a) Social</a:t>
            </a:r>
            <a:br>
              <a:rPr sz="1200"/>
            </a:br>
            <a:r>
              <a:rPr sz="1200"/>
              <a:t>SO08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6540" y="1975491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Saucedo Garcia Miriam Aide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Trabajador</a:t>
            </a:r>
            <a:r>
              <a:rPr sz="1200" dirty="0"/>
              <a:t>(a) Social</a:t>
            </a:r>
            <a:br>
              <a:rPr sz="1200" dirty="0"/>
            </a:br>
            <a:r>
              <a:rPr sz="1200" dirty="0"/>
              <a:t>TID0801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00915" y="198040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Gonzalez Ramon Paola Maricela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Trabajador</a:t>
            </a:r>
            <a:r>
              <a:rPr sz="1200" dirty="0"/>
              <a:t>(a) Social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2165" y="3165988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Martinez Hernandez Carlos Alberto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De Informatica</a:t>
            </a:r>
            <a:br>
              <a:rPr sz="1200" dirty="0"/>
            </a:br>
            <a:r>
              <a:rPr sz="1200" dirty="0"/>
              <a:t>SO07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6540" y="3162425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Esparza Reyes Brayan Daniel</a:t>
            </a:r>
            <a:r>
              <a:rPr sz="1200"/>
              <a:t/>
            </a:r>
            <a:br>
              <a:rPr sz="1200"/>
            </a:br>
            <a:r>
              <a:rPr sz="1200"/>
              <a:t>Capturista de Datos</a:t>
            </a:r>
            <a:br>
              <a:rPr sz="1200"/>
            </a:br>
            <a:r>
              <a:rPr sz="1200"/>
              <a:t>SO08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00915" y="3167341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Garcia Bustos Yuliana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Juridico</a:t>
            </a:r>
            <a:r>
              <a:rPr sz="1200" dirty="0"/>
              <a:t> Penal</a:t>
            </a:r>
            <a:br>
              <a:rPr sz="1200" dirty="0"/>
            </a:br>
            <a:r>
              <a:rPr sz="1200" dirty="0"/>
              <a:t>SO16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2165" y="4334610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Canales Montenegro Guadalupe Getzemani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6540" y="4334611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Hernandez Valdes Brandon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88626" y="4354275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Monsivais Esquivel Alicia Guadalupe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81BC7E5-8110-4378-F243-85FE81FC8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>
            <a:extLst>
              <a:ext uri="{FF2B5EF4-FFF2-40B4-BE49-F238E27FC236}">
                <a16:creationId xmlns:a16="http://schemas.microsoft.com/office/drawing/2014/main" xmlns="" id="{B43ECD06-E417-C97D-B901-F872A73C8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" name="Conector recto 1">
            <a:extLst>
              <a:ext uri="{FF2B5EF4-FFF2-40B4-BE49-F238E27FC236}">
                <a16:creationId xmlns:a16="http://schemas.microsoft.com/office/drawing/2014/main" xmlns="" id="{E8125891-3C29-1768-EE19-49E32056EDD0}"/>
              </a:ext>
            </a:extLst>
          </p:cNvPr>
          <p:cNvCxnSpPr>
            <a:cxnSpLocks/>
          </p:cNvCxnSpPr>
          <p:nvPr/>
        </p:nvCxnSpPr>
        <p:spPr>
          <a:xfrm>
            <a:off x="2443317" y="4052856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2452F3E8-4938-473E-FC90-C5D4CEC68DD1}"/>
              </a:ext>
            </a:extLst>
          </p:cNvPr>
          <p:cNvCxnSpPr>
            <a:cxnSpLocks/>
          </p:cNvCxnSpPr>
          <p:nvPr/>
        </p:nvCxnSpPr>
        <p:spPr>
          <a:xfrm>
            <a:off x="2443317" y="2730417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2538F94-FA5F-0483-1570-A98E87E950C4}"/>
              </a:ext>
            </a:extLst>
          </p:cNvPr>
          <p:cNvSpPr txBox="1"/>
          <p:nvPr/>
        </p:nvSpPr>
        <p:spPr>
          <a:xfrm>
            <a:off x="909483" y="22024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Alvarado Garcia Evelyn Judith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B499100-02FA-88AC-58A3-4D8F5F04F7CE}"/>
              </a:ext>
            </a:extLst>
          </p:cNvPr>
          <p:cNvSpPr txBox="1"/>
          <p:nvPr/>
        </p:nvSpPr>
        <p:spPr>
          <a:xfrm>
            <a:off x="3441290" y="22024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De Leon Guevara Norma Leticia</a:t>
            </a:r>
            <a:r>
              <a:rPr sz="1200"/>
              <a:t/>
            </a:r>
            <a:br>
              <a:rPr sz="1200"/>
            </a:br>
            <a:r>
              <a:rPr sz="1200"/>
              <a:t>Secretario(a) Taquimecanografo(a)</a:t>
            </a:r>
            <a:br>
              <a:rPr sz="1200"/>
            </a:br>
            <a:r>
              <a:rPr sz="1200"/>
              <a:t>SO08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7E839C1-E98A-5B90-E424-75FC9BF8A55E}"/>
              </a:ext>
            </a:extLst>
          </p:cNvPr>
          <p:cNvSpPr txBox="1"/>
          <p:nvPr/>
        </p:nvSpPr>
        <p:spPr>
          <a:xfrm>
            <a:off x="5973097" y="22024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Espinosa Corvera Maria Esther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8064D17-9619-5BBC-79FA-B82C27C56756}"/>
              </a:ext>
            </a:extLst>
          </p:cNvPr>
          <p:cNvSpPr txBox="1"/>
          <p:nvPr/>
        </p:nvSpPr>
        <p:spPr>
          <a:xfrm>
            <a:off x="909483" y="3559278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Gonzalez Muñiz Maria Magdalena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SO11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49BFDAA-239D-1DD5-9689-87026CC314AA}"/>
              </a:ext>
            </a:extLst>
          </p:cNvPr>
          <p:cNvSpPr txBox="1"/>
          <p:nvPr/>
        </p:nvSpPr>
        <p:spPr>
          <a:xfrm>
            <a:off x="3441290" y="35740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Nava Martinez Julio Abraham</a:t>
            </a:r>
            <a:r>
              <a:rPr sz="1200"/>
              <a:t/>
            </a:r>
            <a:br>
              <a:rPr sz="1200"/>
            </a:br>
            <a:r>
              <a:rPr sz="1200"/>
              <a:t>Secretario(a) Taquimecanografo(a)</a:t>
            </a:r>
            <a:br>
              <a:rPr sz="1200"/>
            </a:br>
            <a:r>
              <a:rPr sz="1200"/>
              <a:t>SO08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A993D39-B95D-8352-0734-2BB66A4427A2}"/>
              </a:ext>
            </a:extLst>
          </p:cNvPr>
          <p:cNvSpPr txBox="1"/>
          <p:nvPr/>
        </p:nvSpPr>
        <p:spPr>
          <a:xfrm>
            <a:off x="5973097" y="35740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Hernandez Rodriguez Maria Del Carmen Dolores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SO10</a:t>
            </a:r>
          </a:p>
        </p:txBody>
      </p:sp>
    </p:spTree>
    <p:extLst>
      <p:ext uri="{BB962C8B-B14F-4D97-AF65-F5344CB8AC3E}">
        <p14:creationId xmlns:p14="http://schemas.microsoft.com/office/powerpoint/2010/main" val="194188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xmlns="" id="{4F542CE5-E5A0-1FBF-0EE6-C3C5D550EA19}"/>
              </a:ext>
            </a:extLst>
          </p:cNvPr>
          <p:cNvCxnSpPr>
            <a:cxnSpLocks/>
          </p:cNvCxnSpPr>
          <p:nvPr/>
        </p:nvCxnSpPr>
        <p:spPr>
          <a:xfrm>
            <a:off x="2792360" y="197825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60BFB783-0CC5-4F47-CCFF-5D7CCCA5ED55}"/>
              </a:ext>
            </a:extLst>
          </p:cNvPr>
          <p:cNvCxnSpPr>
            <a:cxnSpLocks/>
          </p:cNvCxnSpPr>
          <p:nvPr/>
        </p:nvCxnSpPr>
        <p:spPr>
          <a:xfrm>
            <a:off x="2954592" y="3271192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644F0259-F447-1C8C-6F72-EA11EB4E12EB}"/>
              </a:ext>
            </a:extLst>
          </p:cNvPr>
          <p:cNvCxnSpPr>
            <a:cxnSpLocks/>
          </p:cNvCxnSpPr>
          <p:nvPr/>
        </p:nvCxnSpPr>
        <p:spPr>
          <a:xfrm>
            <a:off x="2939844" y="4603464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C648763A-213F-B1DC-FA67-05CC73E3815E}"/>
              </a:ext>
            </a:extLst>
          </p:cNvPr>
          <p:cNvCxnSpPr>
            <a:cxnSpLocks/>
          </p:cNvCxnSpPr>
          <p:nvPr/>
        </p:nvCxnSpPr>
        <p:spPr>
          <a:xfrm>
            <a:off x="2654710" y="5783334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78307" y="14404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Ibarra Valdez Alma Alicia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1624" y="14404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Ledesma Vazquez Veronica Alicia</a:t>
            </a:r>
            <a:r>
              <a:rPr sz="1200"/>
              <a:t/>
            </a:r>
            <a:br>
              <a:rPr sz="1200"/>
            </a:br>
            <a:r>
              <a:rPr sz="1200"/>
              <a:t>Secretario(a) Taquimecanografo(a)</a:t>
            </a:r>
            <a:br>
              <a:rPr sz="1200"/>
            </a:br>
            <a:r>
              <a:rPr sz="1200"/>
              <a:t>SO08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4941" y="14404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Guardiola Lara Brenda </a:t>
            </a:r>
            <a:r>
              <a:rPr sz="1200" b="1" dirty="0" err="1"/>
              <a:t>Evelyng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8306" y="28120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Morua Hernandez Laura</a:t>
            </a:r>
            <a:r>
              <a:rPr sz="1200"/>
              <a:t/>
            </a:r>
            <a:br>
              <a:rPr sz="1200"/>
            </a:br>
            <a:r>
              <a:rPr sz="1200"/>
              <a:t>Secretario(a) Taquimecanografo(a)</a:t>
            </a:r>
            <a:br>
              <a:rPr sz="1200"/>
            </a:br>
            <a:r>
              <a:rPr sz="1200"/>
              <a:t>SO11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1624" y="28120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Lopez Peña Hugo Fabrizio</a:t>
            </a:r>
            <a:r>
              <a:rPr sz="1200"/>
              <a:t/>
            </a:r>
            <a:br>
              <a:rPr sz="1200"/>
            </a:br>
            <a:r>
              <a:rPr sz="1200"/>
              <a:t>Secretario(a) Taquimecanografo(a)</a:t>
            </a:r>
            <a:br>
              <a:rPr sz="1200"/>
            </a:br>
            <a:r>
              <a:rPr sz="1200"/>
              <a:t>SO08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4941" y="281202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Salas Mireles Norma Liliana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307" y="418362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Garcia Briseño Julio Cesar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SO14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1624" y="418362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Martinez Alonso Yasmin Lucero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64941" y="418362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Ramirez Guajardo Luis Mauricio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Archivista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8307" y="536072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Charles Sanchez Juan Francisco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21624" y="5360728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Medrano Silva Blanca Estela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SO06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64941" y="5370559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Bautista Valdez Mayra Isabel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SO08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293</Words>
  <Application>Microsoft Office PowerPoint</Application>
  <PresentationFormat>Presentación en pantalla (4:3)</PresentationFormat>
  <Paragraphs>133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Instituto Estatal de Defensoría Publica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Estatal de Defensoría Publica</dc:title>
  <dc:subject/>
  <dc:creator>Juan Campos</dc:creator>
  <cp:keywords/>
  <dc:description>generated using python-pptx</dc:description>
  <cp:lastModifiedBy>Cuenta Microsoft</cp:lastModifiedBy>
  <cp:revision>3</cp:revision>
  <dcterms:created xsi:type="dcterms:W3CDTF">2013-01-27T09:14:16Z</dcterms:created>
  <dcterms:modified xsi:type="dcterms:W3CDTF">2025-04-30T16:20:50Z</dcterms:modified>
  <cp:category/>
</cp:coreProperties>
</file>